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88" r:id="rId33"/>
    <p:sldId id="294" r:id="rId34"/>
    <p:sldId id="293" r:id="rId35"/>
    <p:sldId id="292" r:id="rId36"/>
    <p:sldId id="297" r:id="rId37"/>
    <p:sldId id="299" r:id="rId38"/>
    <p:sldId id="271" r:id="rId39"/>
    <p:sldId id="270" r:id="rId40"/>
    <p:sldId id="298" r:id="rId41"/>
    <p:sldId id="300" r:id="rId42"/>
    <p:sldId id="301" r:id="rId43"/>
    <p:sldId id="302" r:id="rId44"/>
    <p:sldId id="303" r:id="rId45"/>
    <p:sldId id="295" r:id="rId46"/>
    <p:sldId id="29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6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0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317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0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50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2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0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E2ED-4B90-4C0C-B0DE-D33A7E89E0C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itoperations.techtarget.com/definition/configuration-management-C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EC75-3CF9-4752-A058-0C65AC110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/>
          <a:lstStyle/>
          <a:p>
            <a:r>
              <a:rPr lang="en-US" dirty="0"/>
              <a:t>Computing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12013-B5A0-45E4-901D-3F3B6C520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rental system</a:t>
            </a:r>
          </a:p>
          <a:p>
            <a:r>
              <a:rPr lang="en-US" dirty="0"/>
              <a:t>By: Rupesh Dhakal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A48A-B95A-41D5-A45C-6667F04B9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508000"/>
            <a:ext cx="6296169" cy="33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AF64-7B16-4DEB-AAFF-EE9AC470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WBS(work breakdown structure)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5F758-B196-483C-BFB2-637A51F282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6" y="1905000"/>
            <a:ext cx="8098888" cy="432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4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652A-1B9A-4D96-BA75-7088C27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AEB584-511F-4348-88AE-8A19BD58D8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200275"/>
            <a:ext cx="8477250" cy="38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59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AF19-3E6F-48F8-A4BB-1585795F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A0269-5B1F-43F5-8612-374B17FB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55801"/>
            <a:ext cx="7713125" cy="4006849"/>
          </a:xfrm>
        </p:spPr>
      </p:pic>
    </p:spTree>
    <p:extLst>
      <p:ext uri="{BB962C8B-B14F-4D97-AF65-F5344CB8AC3E}">
        <p14:creationId xmlns:p14="http://schemas.microsoft.com/office/powerpoint/2010/main" val="233895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AB47-36AB-4B60-BA39-09EDBF13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F898-4619-41C3-973D-BF71CD039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waterfall development methodology to develop this project, It consists of following steps</a:t>
            </a:r>
          </a:p>
          <a:p>
            <a:pPr lvl="1"/>
            <a:r>
              <a:rPr lang="en-US" dirty="0"/>
              <a:t>Project management(Requirement)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A096-1E7B-4081-87E6-205F392B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0AE72-DE81-43AB-B3DB-C97E83220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33600"/>
            <a:ext cx="768667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12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81D-46FF-46E2-8DB0-FD97A0F7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C179-7CD1-4E1C-BBAE-C2FA8509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Reasons for using waterfall model as development methodology are:</a:t>
            </a:r>
          </a:p>
          <a:p>
            <a:r>
              <a:rPr lang="en-US" dirty="0"/>
              <a:t>Mainly it is easy to understand</a:t>
            </a:r>
          </a:p>
          <a:p>
            <a:r>
              <a:rPr lang="en-US" dirty="0"/>
              <a:t>Phases are completed one at a time hence process do not overlap </a:t>
            </a:r>
          </a:p>
          <a:p>
            <a:r>
              <a:rPr lang="en-US" dirty="0"/>
              <a:t>As it is not an iterative process we can ensure that the previous phase is completed before jumping on other phase.</a:t>
            </a:r>
          </a:p>
        </p:txBody>
      </p:sp>
    </p:spTree>
    <p:extLst>
      <p:ext uri="{BB962C8B-B14F-4D97-AF65-F5344CB8AC3E}">
        <p14:creationId xmlns:p14="http://schemas.microsoft.com/office/powerpoint/2010/main" val="220706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A0B2-96FB-4AE3-B79D-888396FB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508D-4B4A-4CF6-AE62-CE907979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3-tier Architecture for developing my project.</a:t>
            </a:r>
          </a:p>
          <a:p>
            <a:pPr marL="0" indent="0">
              <a:buNone/>
            </a:pPr>
            <a:r>
              <a:rPr lang="en-US" dirty="0"/>
              <a:t>3-tier architecture is a hierarchical software architecture which is divided into three layers: </a:t>
            </a:r>
          </a:p>
          <a:p>
            <a:r>
              <a:rPr lang="en-US" dirty="0"/>
              <a:t>A presentation layer </a:t>
            </a:r>
          </a:p>
          <a:p>
            <a:r>
              <a:rPr lang="en-US" dirty="0"/>
              <a:t>An application layer </a:t>
            </a:r>
          </a:p>
          <a:p>
            <a:r>
              <a:rPr lang="en-US" dirty="0"/>
              <a:t>A data layer</a:t>
            </a:r>
          </a:p>
        </p:txBody>
      </p:sp>
    </p:spTree>
    <p:extLst>
      <p:ext uri="{BB962C8B-B14F-4D97-AF65-F5344CB8AC3E}">
        <p14:creationId xmlns:p14="http://schemas.microsoft.com/office/powerpoint/2010/main" val="38520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0A8F-18E5-4C24-BB0A-31B028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5E9304-3414-46F0-AF21-AF129C0571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1" y="2133600"/>
            <a:ext cx="6829424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22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306C-5A6F-4DB5-B946-D5689FF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Configuration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4821-5C8E-46D3-BBCD-7E7E2DF2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672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Configuration Management </a:t>
            </a:r>
            <a:r>
              <a:rPr lang="en-US" dirty="0"/>
              <a:t>is the process of establishing and maintaining consistency of the product’s performance, functional and physical attributes with its requirements, design and operation information through its life (Rouse, 2019) 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EE1073-0BCF-4F1E-A906-D7D25061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3429000"/>
            <a:ext cx="8562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FB9-E113-4474-933C-0E512F8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1896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04A28B-9655-4C37-87B3-416F892F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3075"/>
            <a:ext cx="8915400" cy="4168147"/>
          </a:xfrm>
        </p:spPr>
        <p:txBody>
          <a:bodyPr/>
          <a:lstStyle/>
          <a:p>
            <a:r>
              <a:rPr lang="en-US" dirty="0"/>
              <a:t>ER-Diagram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52A9F-5D97-4CBA-AC86-1904966A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286001"/>
            <a:ext cx="8697913" cy="3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3C51-BC09-43EE-9E26-976CA2A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145C-C64F-40A1-84FF-747D7E75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House booking system is an application that enables to search great new deals on houses, flats and in other various properties. Properties can be searched from anywhere at any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is just not limited to booking of houses but other properties also.</a:t>
            </a:r>
          </a:p>
          <a:p>
            <a:r>
              <a:rPr lang="en-US" dirty="0"/>
              <a:t>Focuses on booking, renting property.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307764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8D2-4D80-4E97-BDD4-DD40DED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FB060-8C66-4A66-A9E9-9211CAAF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904999"/>
            <a:ext cx="8227474" cy="4124325"/>
          </a:xfrm>
        </p:spPr>
      </p:pic>
    </p:spTree>
    <p:extLst>
      <p:ext uri="{BB962C8B-B14F-4D97-AF65-F5344CB8AC3E}">
        <p14:creationId xmlns:p14="http://schemas.microsoft.com/office/powerpoint/2010/main" val="355491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C45D-72CA-40D9-9ACE-1B682D4C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24F5E-B481-4A5F-81D5-0F625921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6" y="1905000"/>
            <a:ext cx="7315174" cy="4151700"/>
          </a:xfrm>
        </p:spPr>
      </p:pic>
    </p:spTree>
    <p:extLst>
      <p:ext uri="{BB962C8B-B14F-4D97-AF65-F5344CB8AC3E}">
        <p14:creationId xmlns:p14="http://schemas.microsoft.com/office/powerpoint/2010/main" val="355327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5876-F77A-429C-89FF-285B19A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21DC9-C172-4BCB-ACDE-427D2FD6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1905000"/>
            <a:ext cx="4429484" cy="4328890"/>
          </a:xfrm>
        </p:spPr>
      </p:pic>
    </p:spTree>
    <p:extLst>
      <p:ext uri="{BB962C8B-B14F-4D97-AF65-F5344CB8AC3E}">
        <p14:creationId xmlns:p14="http://schemas.microsoft.com/office/powerpoint/2010/main" val="53772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6404-2204-417C-8A26-2AE22A14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3FE32-FD88-464B-B86D-5B850631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362031" cy="4006850"/>
          </a:xfrm>
        </p:spPr>
      </p:pic>
    </p:spTree>
    <p:extLst>
      <p:ext uri="{BB962C8B-B14F-4D97-AF65-F5344CB8AC3E}">
        <p14:creationId xmlns:p14="http://schemas.microsoft.com/office/powerpoint/2010/main" val="129495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C157-ABEC-4587-969A-6C6C2997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admin verification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2C14-7388-4CA9-B940-0AA05AA5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905000"/>
            <a:ext cx="7734300" cy="4006850"/>
          </a:xfrm>
        </p:spPr>
      </p:pic>
    </p:spTree>
    <p:extLst>
      <p:ext uri="{BB962C8B-B14F-4D97-AF65-F5344CB8AC3E}">
        <p14:creationId xmlns:p14="http://schemas.microsoft.com/office/powerpoint/2010/main" val="426184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3542-43EC-4216-8056-8FFBCD1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search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C3D96-8AA8-4018-8D98-13D1527AF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68" y="2133600"/>
            <a:ext cx="7234089" cy="3778250"/>
          </a:xfrm>
        </p:spPr>
      </p:pic>
    </p:spTree>
    <p:extLst>
      <p:ext uri="{BB962C8B-B14F-4D97-AF65-F5344CB8AC3E}">
        <p14:creationId xmlns:p14="http://schemas.microsoft.com/office/powerpoint/2010/main" val="228598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DF55-2C65-4A32-BFAD-6567F05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Book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2B089-7C83-4C1C-BC00-63E1DD4D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905000"/>
            <a:ext cx="6324600" cy="4006850"/>
          </a:xfrm>
        </p:spPr>
      </p:pic>
    </p:spTree>
    <p:extLst>
      <p:ext uri="{BB962C8B-B14F-4D97-AF65-F5344CB8AC3E}">
        <p14:creationId xmlns:p14="http://schemas.microsoft.com/office/powerpoint/2010/main" val="62346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FBBF-C2EF-4FF9-8957-56E95AEC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D887-37B4-41A5-A2F0-C0CE9C90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1BB9-29B3-4B2F-9894-D08969C9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42765"/>
          </a:xfrm>
        </p:spPr>
        <p:txBody>
          <a:bodyPr/>
          <a:lstStyle/>
          <a:p>
            <a:r>
              <a:rPr lang="en-US" dirty="0"/>
              <a:t>UI-Design 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932-3BE8-4691-8481-C23D9BCED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6875"/>
            <a:ext cx="8602663" cy="4714875"/>
          </a:xfrm>
        </p:spPr>
        <p:txBody>
          <a:bodyPr/>
          <a:lstStyle/>
          <a:p>
            <a:r>
              <a:rPr lang="en-US" dirty="0"/>
              <a:t>Only some UI-Design are included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12074-2F08-406E-A656-794BEB3E0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4" y="2190750"/>
            <a:ext cx="8001001" cy="3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DF49-E40C-4576-AA0B-3CB7947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Property Listings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A905-3B1E-47DD-9ED0-FCCA837E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328890"/>
          </a:xfrm>
        </p:spPr>
      </p:pic>
    </p:spTree>
    <p:extLst>
      <p:ext uri="{BB962C8B-B14F-4D97-AF65-F5344CB8AC3E}">
        <p14:creationId xmlns:p14="http://schemas.microsoft.com/office/powerpoint/2010/main" val="359929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AD4-918B-4F52-8D8E-FAD49765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58D9-EAFE-4F52-9A97-4C80BB7D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main reason behind developing this project is to provide a facility to buy and sell property.</a:t>
            </a:r>
          </a:p>
          <a:p>
            <a:endParaRPr lang="en-US" dirty="0"/>
          </a:p>
          <a:p>
            <a:r>
              <a:rPr lang="en-US" dirty="0"/>
              <a:t>Best deals on property an be found </a:t>
            </a:r>
          </a:p>
          <a:p>
            <a:endParaRPr lang="en-US" dirty="0"/>
          </a:p>
          <a:p>
            <a:r>
              <a:rPr lang="en-US" dirty="0"/>
              <a:t>To guide towards best deals</a:t>
            </a:r>
          </a:p>
          <a:p>
            <a:endParaRPr lang="en-US" dirty="0"/>
          </a:p>
          <a:p>
            <a:r>
              <a:rPr lang="en-US" dirty="0"/>
              <a:t>Search that feel familiar </a:t>
            </a:r>
          </a:p>
          <a:p>
            <a:endParaRPr lang="en-US" dirty="0"/>
          </a:p>
          <a:p>
            <a:r>
              <a:rPr lang="en-US" dirty="0"/>
              <a:t>Built the ultimate resource for property solution with easy to understand tools.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6687-8DB4-45E0-ADEC-49D364C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4E6F8-5997-4988-A1D1-2460F15B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51398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821-AC09-4B95-9A39-8189E5A7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User Property Listing </a:t>
            </a:r>
            <a:r>
              <a:rPr lang="en-US" dirty="0" err="1"/>
              <a:t>pannel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F2FA7-57D0-4825-9646-D0F05067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17153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ED02-9EC0-4279-9338-702492B1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DCB0-974C-4272-93D9-518D55C3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dirty="0"/>
              <a:t>Only certain part of the coding is included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81996-07FD-4F42-94C7-8F2244C0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2505074"/>
            <a:ext cx="5905499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57E6-AF1A-46BD-ABC6-70FFA99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D35DC-5D5B-4255-A4DD-A6BB3FE7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493181" cy="4006850"/>
          </a:xfrm>
        </p:spPr>
      </p:pic>
    </p:spTree>
    <p:extLst>
      <p:ext uri="{BB962C8B-B14F-4D97-AF65-F5344CB8AC3E}">
        <p14:creationId xmlns:p14="http://schemas.microsoft.com/office/powerpoint/2010/main" val="360107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7F84-E251-4793-A2A4-39311D50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07399-6417-497E-BAA7-E8B645C96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66950"/>
            <a:ext cx="8915400" cy="3315039"/>
          </a:xfrm>
        </p:spPr>
      </p:pic>
    </p:spTree>
    <p:extLst>
      <p:ext uri="{BB962C8B-B14F-4D97-AF65-F5344CB8AC3E}">
        <p14:creationId xmlns:p14="http://schemas.microsoft.com/office/powerpoint/2010/main" val="245621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BABF-42C5-4F5F-B030-2C31F7D3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66725-CBCB-473F-ACFF-27652378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60" y="2243301"/>
            <a:ext cx="8375106" cy="3558848"/>
          </a:xfrm>
        </p:spPr>
      </p:pic>
    </p:spTree>
    <p:extLst>
      <p:ext uri="{BB962C8B-B14F-4D97-AF65-F5344CB8AC3E}">
        <p14:creationId xmlns:p14="http://schemas.microsoft.com/office/powerpoint/2010/main" val="809825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FE79-940A-424A-9176-5339AB8A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A854-9B50-45D2-9181-8990AEAC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few testing are shown 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7D63-8FFF-47E9-AF15-13C73894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33" y="3185890"/>
            <a:ext cx="6614733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BAB7-2A0A-4A59-8419-66234A84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B9441-7722-4E87-BBB0-6EFFD124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74" y="3181221"/>
            <a:ext cx="5989839" cy="1646063"/>
          </a:xfrm>
        </p:spPr>
      </p:pic>
    </p:spTree>
    <p:extLst>
      <p:ext uri="{BB962C8B-B14F-4D97-AF65-F5344CB8AC3E}">
        <p14:creationId xmlns:p14="http://schemas.microsoft.com/office/powerpoint/2010/main" val="417399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45FF-D3CE-4861-9F95-81F236FC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952E-E173-488F-8FE1-83D6952CC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/>
              <a:t>Lack of strong verification process</a:t>
            </a:r>
          </a:p>
          <a:p>
            <a:endParaRPr lang="en-US" dirty="0"/>
          </a:p>
          <a:p>
            <a:r>
              <a:rPr lang="en-US" dirty="0"/>
              <a:t>Lacks Realtime communication facilities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0024-E4EC-45D0-B10C-B6CF96BC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EAA9-0764-4496-A4AD-17A053BB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in design using UI/UX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Realtime chat system between owner and buyer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Online payment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Technical supporting (in case of any difficulty)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 security mechanism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4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10FF-637A-4622-B0D0-5C18C2A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E8C3-DAE8-4A2E-80B0-4086F8D7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web application can address and solve or improve many issues regarding this particular field.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Reduces human effort and hustle </a:t>
            </a:r>
          </a:p>
          <a:p>
            <a:r>
              <a:rPr lang="en-US" dirty="0"/>
              <a:t>Realtime decision making </a:t>
            </a:r>
          </a:p>
          <a:p>
            <a:r>
              <a:rPr lang="en-US" dirty="0"/>
              <a:t>Reduces awkward situations</a:t>
            </a:r>
          </a:p>
          <a:p>
            <a:pPr lvl="1"/>
            <a:r>
              <a:rPr lang="en-US" dirty="0"/>
              <a:t>Some human find dealing in phone and text much easier.</a:t>
            </a:r>
          </a:p>
        </p:txBody>
      </p:sp>
    </p:spTree>
    <p:extLst>
      <p:ext uri="{BB962C8B-B14F-4D97-AF65-F5344CB8AC3E}">
        <p14:creationId xmlns:p14="http://schemas.microsoft.com/office/powerpoint/2010/main" val="287143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B238-3F62-49F0-B446-0B90424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Manual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934830-0DA9-4A2A-9EAD-106100A83C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36" y="1905001"/>
            <a:ext cx="8911687" cy="3940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454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04A1-CD0F-4BE5-80E9-AA356F60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00363"/>
            <a:ext cx="8915400" cy="57634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to follow: </a:t>
            </a:r>
            <a:endParaRPr lang="en-US" dirty="0"/>
          </a:p>
          <a:p>
            <a:pPr lvl="0"/>
            <a:r>
              <a:rPr lang="en-US" dirty="0"/>
              <a:t>Firstly, enter correct website URL</a:t>
            </a:r>
          </a:p>
          <a:p>
            <a:pPr lvl="0"/>
            <a:r>
              <a:rPr lang="en-US" dirty="0"/>
              <a:t>Insert valid credentials </a:t>
            </a:r>
            <a:r>
              <a:rPr lang="en-US" b="1" dirty="0"/>
              <a:t>as shown in the above diagram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Click register button</a:t>
            </a:r>
          </a:p>
          <a:p>
            <a:pPr lvl="0"/>
            <a:r>
              <a:rPr lang="en-US" dirty="0"/>
              <a:t>Then, system will validate information you have given like valid email, valid passwords (password length)</a:t>
            </a:r>
          </a:p>
          <a:p>
            <a:pPr lvl="0"/>
            <a:r>
              <a:rPr lang="en-US" dirty="0"/>
              <a:t>If information matched with the database information you will be successfully logged-in.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4F83-8337-4C17-B090-F1A8BB6F63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36" y="3429000"/>
            <a:ext cx="5668818" cy="2934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19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47CDA-694A-4C3A-AE36-470B1F9B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803564"/>
            <a:ext cx="8915400" cy="56064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4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802-5982-46D7-A8CD-4444EA68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16A1-3B95-4A8E-BE45-6B630073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66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C9B7-46B8-4B7D-B3B1-F42C13F4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EA02-A7A8-42FA-95F4-60BC49C3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84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5766-F00F-4F04-B061-EC6BEB89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DFA-852E-4422-848E-B04CD90C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successfully completed my project that performs intended work I have mentioned in my proposal </a:t>
            </a:r>
          </a:p>
        </p:txBody>
      </p:sp>
    </p:spTree>
    <p:extLst>
      <p:ext uri="{BB962C8B-B14F-4D97-AF65-F5344CB8AC3E}">
        <p14:creationId xmlns:p14="http://schemas.microsoft.com/office/powerpoint/2010/main" val="1953386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E587-AC6B-4EDC-854E-75F93BB3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497E-F1DE-44C2-939E-A0F452E1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Rouse, M. (2019, 1 5). </a:t>
            </a:r>
            <a:r>
              <a:rPr lang="en-US" i="1" dirty="0"/>
              <a:t>Tech Target</a:t>
            </a:r>
            <a:r>
              <a:rPr lang="en-US" dirty="0"/>
              <a:t>. Retrieved from Tech Target: </a:t>
            </a:r>
            <a:r>
              <a:rPr lang="en-US" dirty="0">
                <a:hlinkClick r:id="rId2"/>
              </a:rPr>
              <a:t>https://searchitoperations.techtarget.com/definition/configuration-management-CM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4C88-546E-4DA1-807A-5ED6D45E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D8F9-6FCC-4FAF-A034-58795646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pPr marL="0" indent="0">
              <a:buNone/>
            </a:pPr>
            <a:r>
              <a:rPr lang="en-US" dirty="0"/>
              <a:t>The overall goals of the project that needs to be fulfilled are: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Time and Efficiency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Flexibility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To make user 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20364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F823-D492-4089-AA62-9CE16E56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A31D-43DB-4DF5-8C89-AAC244E5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Make application run smoothly along with performing functionality of the application without any error. 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Make user able to find reasonable deals.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property search easy and fast.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9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5985-CD8B-45EE-AE3E-85112321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B0D-5347-486E-B914-70BA9AA0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36013" cy="4438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Objectives:</a:t>
            </a:r>
          </a:p>
          <a:p>
            <a:pPr marL="0" indent="0">
              <a:buNone/>
            </a:pPr>
            <a:r>
              <a:rPr lang="en-US" dirty="0"/>
              <a:t>The individual stage that leads to achieve those overall goals are:</a:t>
            </a:r>
          </a:p>
          <a:p>
            <a:r>
              <a:rPr lang="en-US" dirty="0"/>
              <a:t>Login and Sign-up facility</a:t>
            </a:r>
          </a:p>
          <a:p>
            <a:r>
              <a:rPr lang="en-US" dirty="0"/>
              <a:t>Details regarding the project will lead to make correct decision</a:t>
            </a:r>
          </a:p>
          <a:p>
            <a:r>
              <a:rPr lang="en-US" dirty="0"/>
              <a:t>Taking deep attention towards look, feel and usability of the project to make it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1010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C4C3-887E-4E0A-8580-891A6EE4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865C-36D7-4665-B49D-4A5C5630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program bug free which</a:t>
            </a:r>
          </a:p>
          <a:p>
            <a:pPr marL="0" indent="0">
              <a:buNone/>
            </a:pPr>
            <a:r>
              <a:rPr lang="en-US" dirty="0"/>
              <a:t>Will make application more robust.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0CAE-1C70-4A74-80B1-D438334F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133600"/>
            <a:ext cx="4114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606F-06D5-4290-B1ED-F0323953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2DA3-5B24-48A1-9F5A-48315BB3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main task is simpler but it contains many feature that will make user perform task easily and quickly.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signup and login</a:t>
            </a:r>
          </a:p>
          <a:p>
            <a:r>
              <a:rPr lang="en-US" dirty="0"/>
              <a:t>Quick view of best property value </a:t>
            </a:r>
          </a:p>
          <a:p>
            <a:r>
              <a:rPr lang="en-US" dirty="0"/>
              <a:t>Can search property according to location </a:t>
            </a:r>
          </a:p>
          <a:p>
            <a:r>
              <a:rPr lang="en-US" dirty="0"/>
              <a:t>Contains admin user verification to post the property(security)</a:t>
            </a:r>
          </a:p>
          <a:p>
            <a:r>
              <a:rPr lang="en-US" dirty="0"/>
              <a:t>Privilege to become admin and earn money </a:t>
            </a:r>
          </a:p>
          <a:p>
            <a:r>
              <a:rPr lang="en-US" dirty="0"/>
              <a:t>Quick query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17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503</TotalTime>
  <Words>738</Words>
  <Application>Microsoft Office PowerPoint</Application>
  <PresentationFormat>Widescreen</PresentationFormat>
  <Paragraphs>135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Century Gothic</vt:lpstr>
      <vt:lpstr>Wingdings 3</vt:lpstr>
      <vt:lpstr>Wisp</vt:lpstr>
      <vt:lpstr>Computing Project </vt:lpstr>
      <vt:lpstr>Introduction </vt:lpstr>
      <vt:lpstr>Background of the project</vt:lpstr>
      <vt:lpstr>Problem statement</vt:lpstr>
      <vt:lpstr>Aims and objectives </vt:lpstr>
      <vt:lpstr>Aims and objectives – 1 </vt:lpstr>
      <vt:lpstr>Aims and objectives – 1 </vt:lpstr>
      <vt:lpstr>PowerPoint Presentation</vt:lpstr>
      <vt:lpstr>Feature of the project</vt:lpstr>
      <vt:lpstr>WBS(work breakdown structure)</vt:lpstr>
      <vt:lpstr>Gantt Chart </vt:lpstr>
      <vt:lpstr>Gantt Chart - 1</vt:lpstr>
      <vt:lpstr>Methodology </vt:lpstr>
      <vt:lpstr>Methodology  - 1</vt:lpstr>
      <vt:lpstr>Methodology - 2 </vt:lpstr>
      <vt:lpstr>Architecture</vt:lpstr>
      <vt:lpstr>Architecture - 1</vt:lpstr>
      <vt:lpstr>Risk and Configuration management</vt:lpstr>
      <vt:lpstr>Design</vt:lpstr>
      <vt:lpstr>Static System Architecture</vt:lpstr>
      <vt:lpstr>Initial class diagram</vt:lpstr>
      <vt:lpstr>Use-Case Diagram</vt:lpstr>
      <vt:lpstr>Activity Diagram – add property</vt:lpstr>
      <vt:lpstr>Activity Diagram – admin verification</vt:lpstr>
      <vt:lpstr>Activity Diagram – search property</vt:lpstr>
      <vt:lpstr>Activity Diagram – Book Property</vt:lpstr>
      <vt:lpstr>Sequence Diagram</vt:lpstr>
      <vt:lpstr>UI-Design : Home Page</vt:lpstr>
      <vt:lpstr>UI-Design : Property Listings</vt:lpstr>
      <vt:lpstr>UI-Design : Admin Dashboard</vt:lpstr>
      <vt:lpstr>UI-Design : User Property Listing pannel</vt:lpstr>
      <vt:lpstr>Coding - Routes</vt:lpstr>
      <vt:lpstr>Coding - Model</vt:lpstr>
      <vt:lpstr>Coding - View</vt:lpstr>
      <vt:lpstr>Coding - Controller</vt:lpstr>
      <vt:lpstr>Testing</vt:lpstr>
      <vt:lpstr>PowerPoint Presentation</vt:lpstr>
      <vt:lpstr>Limitation  </vt:lpstr>
      <vt:lpstr>Future work  </vt:lpstr>
      <vt:lpstr>User Manual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Project </dc:title>
  <dc:creator>Dhakal Rupesh</dc:creator>
  <cp:lastModifiedBy>Dhakal Rupesh</cp:lastModifiedBy>
  <cp:revision>80</cp:revision>
  <dcterms:created xsi:type="dcterms:W3CDTF">2019-03-21T22:56:43Z</dcterms:created>
  <dcterms:modified xsi:type="dcterms:W3CDTF">2019-04-21T01:17:28Z</dcterms:modified>
</cp:coreProperties>
</file>